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4 step process to access your school desktop 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9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756"/>
    </mc:Choice>
    <mc:Fallback>
      <p:transition spd="slow" advTm="11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up Staff home page and click on CCS Portal (please click “Use Light Version”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534" y="2248172"/>
            <a:ext cx="8543925" cy="306705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807131" y="4911634"/>
            <a:ext cx="822960" cy="0"/>
          </a:xfrm>
          <a:prstGeom prst="straightConnector1">
            <a:avLst/>
          </a:prstGeom>
          <a:ln w="6667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650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658"/>
    </mc:Choice>
    <mc:Fallback>
      <p:transition spd="slow" advTm="17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 Desktop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238" y="1719476"/>
            <a:ext cx="9609524" cy="34190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865034" y="2940148"/>
            <a:ext cx="1237957" cy="1139483"/>
          </a:xfrm>
          <a:prstGeom prst="straightConnector1">
            <a:avLst/>
          </a:pr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15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358"/>
    </mc:Choice>
    <mc:Fallback>
      <p:transition spd="slow" advTm="103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Select your desktop from your school computer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9396" y="2241691"/>
            <a:ext cx="7895238" cy="38095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3516923" y="4979963"/>
            <a:ext cx="942535" cy="351692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0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58"/>
    </mc:Choice>
    <mc:Fallback>
      <p:transition spd="slow" advTm="187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 can now see your school’s computer desktop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998" y="2097088"/>
            <a:ext cx="8009524" cy="424761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5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12"/>
    </mc:Choice>
    <mc:Fallback>
      <p:transition spd="slow" advTm="93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047" y="0"/>
            <a:ext cx="9905998" cy="1478570"/>
          </a:xfrm>
        </p:spPr>
        <p:txBody>
          <a:bodyPr/>
          <a:lstStyle/>
          <a:p>
            <a:pPr algn="ctr"/>
            <a:r>
              <a:rPr lang="en-US" dirty="0" smtClean="0"/>
              <a:t>Click to access your Files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397" y="1051730"/>
            <a:ext cx="10327298" cy="580627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743200" y="5416062"/>
            <a:ext cx="70338" cy="815926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70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22"/>
    </mc:Choice>
    <mc:Fallback>
      <p:transition spd="slow" advTm="13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27</TotalTime>
  <Words>48</Words>
  <Application>Microsoft Office PowerPoint</Application>
  <PresentationFormat>Widescreen</PresentationFormat>
  <Paragraphs>6</Paragraphs>
  <Slides>6</Slides>
  <Notes>0</Notes>
  <HiddenSlides>0</HiddenSlides>
  <MMClips>6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11" baseType="lpstr">
      <vt:lpstr>Arial</vt:lpstr>
      <vt:lpstr>Trebuchet MS</vt:lpstr>
      <vt:lpstr>Tw Cen MT</vt:lpstr>
      <vt:lpstr>Circuit</vt:lpstr>
      <vt:lpstr>4 step process to access your school desktop </vt:lpstr>
      <vt:lpstr>Open up Staff home page and click on CCS Portal (please click “Use Light Version”</vt:lpstr>
      <vt:lpstr>Select Desktop</vt:lpstr>
      <vt:lpstr>Select your desktop from your school computer</vt:lpstr>
      <vt:lpstr>You can now see your school’s computer desktop</vt:lpstr>
      <vt:lpstr>Click to access your Files</vt:lpstr>
      <vt:lpstr>Custom Show 1</vt:lpstr>
    </vt:vector>
  </TitlesOfParts>
  <Company>Columbus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step process to access your school desktop </dc:title>
  <dc:creator>Don E Cain II</dc:creator>
  <cp:lastModifiedBy>Don E Cain II</cp:lastModifiedBy>
  <cp:revision>4</cp:revision>
  <dcterms:created xsi:type="dcterms:W3CDTF">2020-05-08T09:23:27Z</dcterms:created>
  <dcterms:modified xsi:type="dcterms:W3CDTF">2020-05-08T09:51:08Z</dcterms:modified>
</cp:coreProperties>
</file>